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82" r:id="rId3"/>
    <p:sldId id="257" r:id="rId4"/>
    <p:sldId id="296" r:id="rId5"/>
    <p:sldId id="283" r:id="rId6"/>
    <p:sldId id="284" r:id="rId7"/>
    <p:sldId id="286" r:id="rId8"/>
    <p:sldId id="285" r:id="rId9"/>
    <p:sldId id="287" r:id="rId10"/>
    <p:sldId id="292" r:id="rId11"/>
    <p:sldId id="288" r:id="rId12"/>
    <p:sldId id="289" r:id="rId13"/>
    <p:sldId id="293" r:id="rId14"/>
    <p:sldId id="294" r:id="rId15"/>
    <p:sldId id="29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0588" autoAdjust="0"/>
  </p:normalViewPr>
  <p:slideViewPr>
    <p:cSldViewPr snapToGrid="0">
      <p:cViewPr varScale="1">
        <p:scale>
          <a:sx n="71" d="100"/>
          <a:sy n="71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thưa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..</a:t>
            </a:r>
          </a:p>
          <a:p>
            <a:r>
              <a:rPr lang="en-US" dirty="0"/>
              <a:t>Em </a:t>
            </a:r>
            <a:r>
              <a:rPr lang="en-US" dirty="0" err="1"/>
              <a:t>xin</a:t>
            </a:r>
            <a:r>
              <a:rPr lang="en-US" dirty="0"/>
              <a:t> trình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1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8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4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  <a:p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gọn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7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  <a:p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84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9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  <a:p>
            <a:r>
              <a:rPr lang="en-US" dirty="0"/>
              <a:t>Trình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9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48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8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PwC: 1 </a:t>
            </a:r>
            <a:r>
              <a:rPr lang="en-US" dirty="0" err="1"/>
              <a:t>trong</a:t>
            </a:r>
            <a:r>
              <a:rPr lang="en-US" dirty="0"/>
              <a:t> 4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.\</a:t>
            </a:r>
          </a:p>
          <a:p>
            <a:r>
              <a:rPr lang="en-US" dirty="0" err="1"/>
              <a:t>Nêu</a:t>
            </a:r>
            <a:r>
              <a:rPr lang="en-US" dirty="0"/>
              <a:t>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0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6" y="1414465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2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7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1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7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9" y="2461848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49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3BB269ED-B47C-4C7B-E266-5098C4E76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61" y="824954"/>
            <a:ext cx="8544559" cy="5374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hoạt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8D456AC-3DFB-E968-4232-A081B2AF73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982494"/>
            <a:ext cx="4824857" cy="499527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Gameplay Match-3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A diagram of a game&#10;&#10;Description automatically generated">
            <a:extLst>
              <a:ext uri="{FF2B5EF4-FFF2-40B4-BE49-F238E27FC236}">
                <a16:creationId xmlns:a16="http://schemas.microsoft.com/office/drawing/2014/main" id="{5AA06875-87F3-41E1-60E0-0BB243110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74" y="880236"/>
            <a:ext cx="5877150" cy="55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4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Xây</a:t>
            </a:r>
            <a:r>
              <a:rPr lang="en-US" sz="3200" dirty="0"/>
              <a:t> </a:t>
            </a:r>
            <a:r>
              <a:rPr lang="en-US" sz="3200" dirty="0" err="1"/>
              <a:t>dựng</a:t>
            </a:r>
            <a:r>
              <a:rPr lang="en-US" sz="3200" dirty="0"/>
              <a:t> </a:t>
            </a:r>
            <a:r>
              <a:rPr lang="en-US" sz="3200" dirty="0" err="1"/>
              <a:t>phần</a:t>
            </a:r>
            <a:r>
              <a:rPr lang="en-US" sz="3200" dirty="0"/>
              <a:t> </a:t>
            </a:r>
            <a:r>
              <a:rPr lang="en-US" sz="3200" dirty="0" err="1"/>
              <a:t>mềm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8D456AC-3DFB-E968-4232-A081B2AF73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982494"/>
            <a:ext cx="11664888" cy="49952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GameState</a:t>
            </a:r>
            <a:r>
              <a:rPr lang="en-US" sz="2400" dirty="0"/>
              <a:t>: </a:t>
            </a:r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game.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Characters: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vật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Items: </a:t>
            </a:r>
            <a:r>
              <a:rPr lang="en-US" sz="2400" dirty="0" err="1"/>
              <a:t>vật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hỗ</a:t>
            </a:r>
            <a:r>
              <a:rPr lang="en-US" sz="2400" dirty="0"/>
              <a:t> </a:t>
            </a:r>
            <a:r>
              <a:rPr lang="en-US" sz="2400" dirty="0" err="1"/>
              <a:t>trợ</a:t>
            </a:r>
            <a:r>
              <a:rPr lang="en-US" sz="2400" dirty="0"/>
              <a:t>,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Shop: </a:t>
            </a:r>
            <a:r>
              <a:rPr lang="en-US" sz="2400" dirty="0" err="1"/>
              <a:t>Cửa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DataManager</a:t>
            </a:r>
            <a:r>
              <a:rPr lang="en-US" sz="2400" dirty="0"/>
              <a:t>: Resource, </a:t>
            </a:r>
          </a:p>
          <a:p>
            <a:pPr marL="0" indent="0">
              <a:buNone/>
            </a:pPr>
            <a:r>
              <a:rPr lang="en-US" sz="2400" dirty="0"/>
              <a:t>Save/Load data.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5B46623-5690-5E90-7258-B55F44213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67" y="1181861"/>
            <a:ext cx="4113053" cy="47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E90311-DFF3-1287-75BD-288D9FB88E61}"/>
              </a:ext>
            </a:extLst>
          </p:cNvPr>
          <p:cNvSpPr txBox="1">
            <a:spLocks/>
          </p:cNvSpPr>
          <p:nvPr/>
        </p:nvSpPr>
        <p:spPr>
          <a:xfrm>
            <a:off x="234950" y="963168"/>
            <a:ext cx="5942330" cy="513283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 </a:t>
            </a:r>
            <a:r>
              <a:rPr lang="en-US" sz="2400" dirty="0" err="1"/>
              <a:t>chạy</a:t>
            </a:r>
            <a:r>
              <a:rPr lang="en-US" sz="2400" dirty="0"/>
              <a:t> </a:t>
            </a:r>
            <a:r>
              <a:rPr lang="en-US" sz="2400" dirty="0" err="1"/>
              <a:t>ổn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Windows 8, 10, 11.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 </a:t>
            </a:r>
            <a:r>
              <a:rPr lang="en-US" sz="2400" dirty="0" err="1"/>
              <a:t>chiếm</a:t>
            </a:r>
            <a:r>
              <a:rPr lang="en-US" sz="2400" dirty="0"/>
              <a:t> 30% CPU </a:t>
            </a:r>
            <a:r>
              <a:rPr lang="en-US" sz="2400" dirty="0" err="1"/>
              <a:t>và</a:t>
            </a:r>
            <a:r>
              <a:rPr lang="en-US" sz="2400" dirty="0"/>
              <a:t> 140 MB RAM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1696C22-8A0A-82E4-87C6-418F1F1BD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12" y="963168"/>
            <a:ext cx="4104228" cy="53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luận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5BD77-9E2B-0965-B22A-A8472D008CED}"/>
              </a:ext>
            </a:extLst>
          </p:cNvPr>
          <p:cNvSpPr txBox="1"/>
          <p:nvPr/>
        </p:nvSpPr>
        <p:spPr>
          <a:xfrm>
            <a:off x="247296" y="924560"/>
            <a:ext cx="11314784" cy="2097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Lato" panose="020F0502020204030203" pitchFamily="34" charset="0"/>
                <a:cs typeface="Lato" panose="020F0502020204030203" pitchFamily="34" charset="0"/>
              </a:rPr>
              <a:t>Cá</a:t>
            </a:r>
            <a:r>
              <a:rPr lang="en-US" sz="24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cs typeface="Lato" panose="020F0502020204030203" pitchFamily="34" charset="0"/>
              </a:rPr>
              <a:t>nhân</a:t>
            </a:r>
            <a:endParaRPr 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Trau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dồi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trình game.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Thử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nghiệm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framework.</a:t>
            </a:r>
          </a:p>
          <a:p>
            <a:pPr>
              <a:lnSpc>
                <a:spcPct val="150000"/>
              </a:lnSpc>
            </a:pP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phẩm</a:t>
            </a:r>
            <a:endParaRPr lang="en-US" sz="2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8F5C25-947A-E89E-94A9-6A973C77F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64600"/>
              </p:ext>
            </p:extLst>
          </p:nvPr>
        </p:nvGraphicFramePr>
        <p:xfrm>
          <a:off x="2249386" y="2900522"/>
          <a:ext cx="7869678" cy="254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644">
                  <a:extLst>
                    <a:ext uri="{9D8B030D-6E8A-4147-A177-3AD203B41FA5}">
                      <a16:colId xmlns:a16="http://schemas.microsoft.com/office/drawing/2014/main" val="3173654847"/>
                    </a:ext>
                  </a:extLst>
                </a:gridCol>
                <a:gridCol w="3419034">
                  <a:extLst>
                    <a:ext uri="{9D8B030D-6E8A-4147-A177-3AD203B41FA5}">
                      <a16:colId xmlns:a16="http://schemas.microsoft.com/office/drawing/2014/main" val="1521512763"/>
                    </a:ext>
                  </a:extLst>
                </a:gridCol>
              </a:tblGrid>
              <a:tr h="31171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điểm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Nhược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điểm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603"/>
                  </a:ext>
                </a:extLst>
              </a:tr>
              <a:tr h="3117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Chạy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ổn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định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Game </a:t>
                      </a:r>
                      <a:r>
                        <a:rPr lang="en-US" sz="1800" dirty="0" err="1"/>
                        <a:t>phát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triển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trên</a:t>
                      </a:r>
                      <a:r>
                        <a:rPr lang="en-US" sz="1800" dirty="0"/>
                        <a:t>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40379"/>
                  </a:ext>
                </a:extLst>
              </a:tr>
              <a:tr h="545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Game </a:t>
                      </a:r>
                      <a:r>
                        <a:rPr lang="en-US" sz="1800" dirty="0" err="1"/>
                        <a:t>nhẹ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yêu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cầu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cấu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hình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cao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807666"/>
                  </a:ext>
                </a:extLst>
              </a:tr>
              <a:tr h="12630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So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game Match-3 </a:t>
                      </a:r>
                      <a:r>
                        <a:rPr lang="en-US" sz="1800" dirty="0" err="1"/>
                        <a:t>truyền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thống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tạo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thêm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lượt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đánh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cho</a:t>
                      </a:r>
                      <a:r>
                        <a:rPr lang="en-US" sz="1800" dirty="0"/>
                        <a:t> 2 </a:t>
                      </a:r>
                      <a:r>
                        <a:rPr lang="en-US" sz="1800" dirty="0" err="1"/>
                        <a:t>nhân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vật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sử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dụng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hệ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thống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vật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phẩm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trang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hỗ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trợ</a:t>
                      </a:r>
                      <a:r>
                        <a:rPr lang="en-US" sz="1800" dirty="0"/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367388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76321C97-1FA9-CB84-F9BC-2F85B201A2C7}"/>
              </a:ext>
            </a:extLst>
          </p:cNvPr>
          <p:cNvSpPr/>
          <p:nvPr/>
        </p:nvSpPr>
        <p:spPr>
          <a:xfrm>
            <a:off x="338736" y="5659675"/>
            <a:ext cx="701040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9080B-B136-CCEA-55C1-035E282BDEBD}"/>
              </a:ext>
            </a:extLst>
          </p:cNvPr>
          <p:cNvSpPr txBox="1"/>
          <p:nvPr/>
        </p:nvSpPr>
        <p:spPr>
          <a:xfrm>
            <a:off x="1121056" y="5566002"/>
            <a:ext cx="258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A0C7A-7C21-6E40-3F4A-27DD65F3C2BC}"/>
              </a:ext>
            </a:extLst>
          </p:cNvPr>
          <p:cNvSpPr txBox="1"/>
          <p:nvPr/>
        </p:nvSpPr>
        <p:spPr>
          <a:xfrm>
            <a:off x="3782976" y="5415413"/>
            <a:ext cx="11314784" cy="1036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nền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tảng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qua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di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Xây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dựng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chức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2200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741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2BE18942-5C01-AA53-2377-785D34664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2608" y="845819"/>
            <a:ext cx="4431792" cy="55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4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4668774" y="1599456"/>
            <a:ext cx="7411466" cy="33789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 err="1"/>
              <a:t>Trân</a:t>
            </a:r>
            <a:r>
              <a:rPr lang="en-US" sz="6000" dirty="0"/>
              <a:t> </a:t>
            </a:r>
            <a:r>
              <a:rPr lang="en-US" sz="6000" dirty="0" err="1"/>
              <a:t>trọng</a:t>
            </a:r>
            <a:r>
              <a:rPr lang="en-US" sz="6000" dirty="0"/>
              <a:t> </a:t>
            </a:r>
            <a:r>
              <a:rPr lang="en-US" sz="6000" dirty="0" err="1"/>
              <a:t>cảm</a:t>
            </a:r>
            <a:r>
              <a:rPr lang="en-US" sz="6000" dirty="0"/>
              <a:t> </a:t>
            </a:r>
            <a:r>
              <a:rPr lang="en-US" sz="6000" dirty="0" err="1"/>
              <a:t>ơn</a:t>
            </a:r>
            <a:r>
              <a:rPr lang="en-US" sz="6000" dirty="0"/>
              <a:t> </a:t>
            </a:r>
            <a:r>
              <a:rPr lang="en-US" sz="6000" dirty="0" err="1"/>
              <a:t>thầy</a:t>
            </a:r>
            <a:r>
              <a:rPr lang="en-US" sz="6000" dirty="0"/>
              <a:t> </a:t>
            </a:r>
            <a:r>
              <a:rPr lang="en-US" sz="6000" dirty="0" err="1"/>
              <a:t>cô</a:t>
            </a:r>
            <a:r>
              <a:rPr lang="en-US" sz="6000" dirty="0"/>
              <a:t> </a:t>
            </a:r>
            <a:r>
              <a:rPr lang="en-US" sz="6000" dirty="0" err="1"/>
              <a:t>đã</a:t>
            </a:r>
            <a:r>
              <a:rPr lang="en-US" sz="6000" dirty="0"/>
              <a:t> </a:t>
            </a:r>
            <a:r>
              <a:rPr lang="en-US" sz="6000" dirty="0" err="1"/>
              <a:t>lắng</a:t>
            </a:r>
            <a:r>
              <a:rPr lang="en-US" sz="6000" dirty="0"/>
              <a:t> </a:t>
            </a:r>
            <a:r>
              <a:rPr lang="en-US" sz="6000" dirty="0" err="1"/>
              <a:t>nghe</a:t>
            </a:r>
            <a:r>
              <a:rPr lang="en-US" sz="6000" dirty="0"/>
              <a:t>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DongDuyTien_20194381">
            <a:hlinkClick r:id="" action="ppaction://media"/>
            <a:extLst>
              <a:ext uri="{FF2B5EF4-FFF2-40B4-BE49-F238E27FC236}">
                <a16:creationId xmlns:a16="http://schemas.microsoft.com/office/drawing/2014/main" id="{10EB6113-9348-F9FE-A1E1-D755590901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7038" y="689479"/>
            <a:ext cx="4347173" cy="58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8" y="284379"/>
            <a:ext cx="3174367" cy="115351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4856CE03-AE56-89B7-3F80-7CED064B471E}"/>
              </a:ext>
            </a:extLst>
          </p:cNvPr>
          <p:cNvSpPr txBox="1">
            <a:spLocks/>
          </p:cNvSpPr>
          <p:nvPr/>
        </p:nvSpPr>
        <p:spPr>
          <a:xfrm>
            <a:off x="276824" y="1750427"/>
            <a:ext cx="9839942" cy="2383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4800" b="0" dirty="0"/>
              <a:t>Xây dựng trò chơi điện tử Match-3 theo phong cách nhập vai đối kháng</a:t>
            </a:r>
            <a:endParaRPr lang="en-US" sz="4800" b="0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700054-249B-476C-C60D-D012817FD599}"/>
              </a:ext>
            </a:extLst>
          </p:cNvPr>
          <p:cNvSpPr txBox="1">
            <a:spLocks/>
          </p:cNvSpPr>
          <p:nvPr/>
        </p:nvSpPr>
        <p:spPr>
          <a:xfrm>
            <a:off x="276824" y="4040376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dirty="0" err="1"/>
              <a:t>Đồng</a:t>
            </a:r>
            <a:r>
              <a:rPr lang="en-US" sz="2800" dirty="0"/>
              <a:t> Duy </a:t>
            </a:r>
            <a:r>
              <a:rPr lang="en-US" sz="2800" dirty="0" err="1"/>
              <a:t>Tiến</a:t>
            </a:r>
            <a:r>
              <a:rPr lang="en-US" sz="2800" dirty="0"/>
              <a:t> – 20194381</a:t>
            </a:r>
          </a:p>
          <a:p>
            <a:r>
              <a:rPr lang="en-US" sz="2800" dirty="0"/>
              <a:t>GVHD: </a:t>
            </a:r>
            <a:r>
              <a:rPr lang="en-US" sz="2800" dirty="0" err="1"/>
              <a:t>ThS</a:t>
            </a:r>
            <a:r>
              <a:rPr lang="en-US" sz="2800" dirty="0"/>
              <a:t>. Bùi </a:t>
            </a:r>
            <a:r>
              <a:rPr lang="en-US" sz="2800" dirty="0" err="1"/>
              <a:t>Trọng</a:t>
            </a:r>
            <a:r>
              <a:rPr lang="en-US" sz="2800" dirty="0"/>
              <a:t> </a:t>
            </a:r>
            <a:r>
              <a:rPr lang="en-US" sz="2800" dirty="0" err="1"/>
              <a:t>Tùng</a:t>
            </a:r>
            <a:endParaRPr lang="en-US" sz="280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Nội</a:t>
            </a:r>
            <a:r>
              <a:rPr lang="en-US" sz="3200" dirty="0"/>
              <a:t> dung </a:t>
            </a:r>
            <a:r>
              <a:rPr lang="en-US" sz="3200" dirty="0" err="1"/>
              <a:t>chính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8D456AC-3DFB-E968-4232-A081B2AF73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1391055"/>
            <a:ext cx="8674100" cy="3800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0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40195-D445-4AE6-5323-304C1E5F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79" y="1462428"/>
            <a:ext cx="7013611" cy="3681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Đặt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đề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8D456AC-3DFB-E968-4232-A081B2AF73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1462428"/>
            <a:ext cx="4824856" cy="420883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 err="1"/>
              <a:t>Ngành</a:t>
            </a:r>
            <a:r>
              <a:rPr lang="en-US" sz="2200" dirty="0"/>
              <a:t> </a:t>
            </a:r>
            <a:r>
              <a:rPr lang="en-US" sz="2200" dirty="0" err="1"/>
              <a:t>công</a:t>
            </a:r>
            <a:r>
              <a:rPr lang="en-US" sz="2200" dirty="0"/>
              <a:t> </a:t>
            </a:r>
            <a:r>
              <a:rPr lang="en-US" sz="2200" dirty="0" err="1"/>
              <a:t>nghiệp</a:t>
            </a:r>
            <a:r>
              <a:rPr lang="en-US" sz="2200" dirty="0"/>
              <a:t> game </a:t>
            </a:r>
            <a:r>
              <a:rPr lang="en-US" sz="2200" dirty="0" err="1"/>
              <a:t>ngày</a:t>
            </a:r>
            <a:r>
              <a:rPr lang="en-US" sz="2200" dirty="0"/>
              <a:t> </a:t>
            </a:r>
            <a:r>
              <a:rPr lang="en-US" sz="2200" dirty="0" err="1"/>
              <a:t>càng</a:t>
            </a:r>
            <a:r>
              <a:rPr lang="en-US" sz="2200" dirty="0"/>
              <a:t> </a:t>
            </a: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triển</a:t>
            </a:r>
            <a:r>
              <a:rPr lang="en-US" sz="2200" dirty="0"/>
              <a:t>,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</a:t>
            </a:r>
            <a:r>
              <a:rPr lang="en-US" sz="2200" dirty="0" err="1"/>
              <a:t>giá</a:t>
            </a:r>
            <a:r>
              <a:rPr lang="en-US" sz="2200" dirty="0"/>
              <a:t> 321 </a:t>
            </a:r>
            <a:r>
              <a:rPr lang="en-US" sz="2200" dirty="0" err="1"/>
              <a:t>tỷ</a:t>
            </a:r>
            <a:r>
              <a:rPr lang="en-US" sz="2200" dirty="0"/>
              <a:t> USD </a:t>
            </a:r>
            <a:r>
              <a:rPr lang="en-US" sz="2200" dirty="0" err="1"/>
              <a:t>vào</a:t>
            </a:r>
            <a:r>
              <a:rPr lang="en-US" sz="2200" dirty="0"/>
              <a:t> </a:t>
            </a:r>
            <a:r>
              <a:rPr lang="en-US" sz="2200" dirty="0" err="1"/>
              <a:t>năm</a:t>
            </a:r>
            <a:r>
              <a:rPr lang="en-US" sz="2200" dirty="0"/>
              <a:t> 2026 (</a:t>
            </a:r>
            <a:r>
              <a:rPr lang="en-US" sz="2200" dirty="0" err="1"/>
              <a:t>theo</a:t>
            </a:r>
            <a:r>
              <a:rPr lang="en-US" sz="2200" dirty="0"/>
              <a:t> PwC)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Game Match-3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lượng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chơi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, </a:t>
            </a:r>
            <a:r>
              <a:rPr lang="en-US" sz="2200" dirty="0" err="1"/>
              <a:t>doanh</a:t>
            </a:r>
            <a:r>
              <a:rPr lang="en-US" sz="2200" dirty="0"/>
              <a:t> </a:t>
            </a:r>
            <a:r>
              <a:rPr lang="en-US" sz="2200" dirty="0" err="1"/>
              <a:t>thu</a:t>
            </a:r>
            <a:r>
              <a:rPr lang="en-US" sz="2200" dirty="0"/>
              <a:t> </a:t>
            </a:r>
            <a:r>
              <a:rPr lang="en-US" sz="2200" dirty="0" err="1"/>
              <a:t>cao</a:t>
            </a: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err="1"/>
              <a:t>Xây</a:t>
            </a:r>
            <a:r>
              <a:rPr lang="en-US" sz="2200" dirty="0"/>
              <a:t> </a:t>
            </a:r>
            <a:r>
              <a:rPr lang="en-US" sz="2200" dirty="0" err="1"/>
              <a:t>dựng</a:t>
            </a:r>
            <a:r>
              <a:rPr lang="en-US" sz="2200" dirty="0"/>
              <a:t> </a:t>
            </a:r>
            <a:r>
              <a:rPr lang="en-US" sz="2200" dirty="0" err="1"/>
              <a:t>tựa</a:t>
            </a:r>
            <a:r>
              <a:rPr lang="en-US" sz="2200" dirty="0"/>
              <a:t> game Match-3 </a:t>
            </a:r>
            <a:r>
              <a:rPr lang="en-US" sz="2200" dirty="0" err="1"/>
              <a:t>theo</a:t>
            </a:r>
            <a:r>
              <a:rPr lang="en-US" sz="2200" dirty="0"/>
              <a:t> </a:t>
            </a:r>
            <a:r>
              <a:rPr lang="en-US" sz="2200" dirty="0" err="1"/>
              <a:t>phong</a:t>
            </a:r>
            <a:r>
              <a:rPr lang="en-US" sz="2200" dirty="0"/>
              <a:t> </a:t>
            </a:r>
            <a:r>
              <a:rPr lang="en-US" sz="2200" dirty="0" err="1"/>
              <a:t>cách</a:t>
            </a:r>
            <a:r>
              <a:rPr lang="en-US" sz="2200" dirty="0"/>
              <a:t> </a:t>
            </a:r>
            <a:r>
              <a:rPr lang="en-US" sz="2200" dirty="0" err="1"/>
              <a:t>nhập</a:t>
            </a:r>
            <a:r>
              <a:rPr lang="en-US" sz="2200" dirty="0"/>
              <a:t>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đối</a:t>
            </a:r>
            <a:r>
              <a:rPr lang="en-US" sz="2200" dirty="0"/>
              <a:t> </a:t>
            </a:r>
            <a:r>
              <a:rPr lang="en-US" sz="2200" dirty="0" err="1"/>
              <a:t>kháng</a:t>
            </a: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70BD4-F664-1D4F-D5FC-6B7A0BE8A15E}"/>
              </a:ext>
            </a:extLst>
          </p:cNvPr>
          <p:cNvSpPr txBox="1"/>
          <p:nvPr/>
        </p:nvSpPr>
        <p:spPr>
          <a:xfrm>
            <a:off x="6457249" y="5143684"/>
            <a:ext cx="379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REVENUE: TOP 20 GENRES (idga.com)</a:t>
            </a:r>
          </a:p>
        </p:txBody>
      </p:sp>
    </p:spTree>
    <p:extLst>
      <p:ext uri="{BB962C8B-B14F-4D97-AF65-F5344CB8AC3E}">
        <p14:creationId xmlns:p14="http://schemas.microsoft.com/office/powerpoint/2010/main" val="421284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Yêu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r>
              <a:rPr lang="en-US" sz="3200" dirty="0"/>
              <a:t> </a:t>
            </a:r>
            <a:r>
              <a:rPr lang="en-US" sz="3200" dirty="0" err="1"/>
              <a:t>trò</a:t>
            </a:r>
            <a:r>
              <a:rPr lang="en-US" sz="3200" dirty="0"/>
              <a:t> </a:t>
            </a:r>
            <a:r>
              <a:rPr lang="en-US" sz="3200" dirty="0" err="1"/>
              <a:t>chơi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8D456AC-3DFB-E968-4232-A081B2AF73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982494"/>
            <a:ext cx="11664888" cy="499527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Phạm</a:t>
            </a:r>
            <a:r>
              <a:rPr lang="en-US" sz="2400" dirty="0"/>
              <a:t> vi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chơi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err="1"/>
              <a:t>Học</a:t>
            </a:r>
            <a:r>
              <a:rPr lang="en-US" sz="2200" dirty="0"/>
              <a:t> </a:t>
            </a:r>
            <a:r>
              <a:rPr lang="en-US" sz="2200" dirty="0" err="1"/>
              <a:t>sinh</a:t>
            </a:r>
            <a:r>
              <a:rPr lang="en-US" sz="2200" dirty="0"/>
              <a:t>, </a:t>
            </a:r>
            <a:r>
              <a:rPr lang="en-US" sz="2200" dirty="0" err="1"/>
              <a:t>sinh</a:t>
            </a:r>
            <a:r>
              <a:rPr lang="en-US" sz="2200" dirty="0"/>
              <a:t> </a:t>
            </a:r>
            <a:r>
              <a:rPr lang="en-US" sz="2200" dirty="0" err="1"/>
              <a:t>viên</a:t>
            </a:r>
            <a:r>
              <a:rPr lang="en-US" sz="2200" dirty="0"/>
              <a:t>, </a:t>
            </a:r>
            <a:r>
              <a:rPr lang="en-US" sz="2200" dirty="0" err="1"/>
              <a:t>tập</a:t>
            </a:r>
            <a:r>
              <a:rPr lang="en-US" sz="2200" dirty="0"/>
              <a:t> </a:t>
            </a:r>
            <a:r>
              <a:rPr lang="en-US" sz="2200" dirty="0" err="1"/>
              <a:t>trung</a:t>
            </a:r>
            <a:r>
              <a:rPr lang="en-US" sz="2200" dirty="0"/>
              <a:t> </a:t>
            </a:r>
            <a:r>
              <a:rPr lang="en-US" sz="2200" dirty="0" err="1"/>
              <a:t>chủ</a:t>
            </a:r>
            <a:r>
              <a:rPr lang="en-US" sz="2200" dirty="0"/>
              <a:t> </a:t>
            </a:r>
            <a:r>
              <a:rPr lang="en-US" sz="2200" dirty="0" err="1"/>
              <a:t>yếu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</a:t>
            </a:r>
            <a:r>
              <a:rPr lang="en-US" sz="2200" dirty="0" err="1"/>
              <a:t>độ</a:t>
            </a:r>
            <a:r>
              <a:rPr lang="en-US" sz="2200" dirty="0"/>
              <a:t> </a:t>
            </a:r>
            <a:r>
              <a:rPr lang="en-US" sz="2200" dirty="0" err="1"/>
              <a:t>tuổi</a:t>
            </a:r>
            <a:r>
              <a:rPr lang="en-US" sz="2200" dirty="0"/>
              <a:t> 16-30. </a:t>
            </a:r>
          </a:p>
          <a:p>
            <a:pPr marL="0" indent="0">
              <a:buNone/>
            </a:pP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trò</a:t>
            </a:r>
            <a:r>
              <a:rPr lang="en-US" sz="2400" dirty="0"/>
              <a:t> </a:t>
            </a:r>
            <a:r>
              <a:rPr lang="en-US" sz="2400" dirty="0" err="1"/>
              <a:t>chơi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nhân</a:t>
            </a:r>
            <a:r>
              <a:rPr lang="en-US" sz="2200" dirty="0"/>
              <a:t> </a:t>
            </a:r>
            <a:r>
              <a:rPr lang="en-US" sz="2200" dirty="0" err="1"/>
              <a:t>vật</a:t>
            </a:r>
            <a:r>
              <a:rPr lang="en-US" sz="2200" dirty="0"/>
              <a:t>,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chiến</a:t>
            </a:r>
            <a:r>
              <a:rPr lang="en-US" sz="2200" dirty="0"/>
              <a:t> </a:t>
            </a:r>
            <a:r>
              <a:rPr lang="en-US" sz="2200" dirty="0" err="1"/>
              <a:t>đấu</a:t>
            </a:r>
            <a:r>
              <a:rPr lang="en-US" sz="2200" dirty="0"/>
              <a:t>,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đố</a:t>
            </a:r>
            <a:r>
              <a:rPr lang="en-US" sz="22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err="1"/>
              <a:t>Vật</a:t>
            </a:r>
            <a:r>
              <a:rPr lang="en-US" sz="2200" dirty="0"/>
              <a:t> </a:t>
            </a:r>
            <a:r>
              <a:rPr lang="en-US" sz="2200" dirty="0" err="1"/>
              <a:t>phẩm</a:t>
            </a:r>
            <a:r>
              <a:rPr lang="en-US" sz="2200" dirty="0"/>
              <a:t>, </a:t>
            </a:r>
            <a:r>
              <a:rPr lang="en-US" sz="2200" dirty="0" err="1"/>
              <a:t>trang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400" dirty="0"/>
              <a:t>Module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endParaRPr lang="en-US" sz="2400" dirty="0"/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prstClr val="black"/>
                </a:solidFill>
              </a:rPr>
              <a:t>Giao </a:t>
            </a:r>
            <a:r>
              <a:rPr lang="en-US" sz="2200" dirty="0" err="1">
                <a:solidFill>
                  <a:prstClr val="black"/>
                </a:solidFill>
              </a:rPr>
              <a:t>diện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 err="1">
                <a:solidFill>
                  <a:prstClr val="black"/>
                </a:solidFill>
              </a:rPr>
              <a:t>Xử</a:t>
            </a:r>
            <a:r>
              <a:rPr lang="en-US" sz="2200" dirty="0">
                <a:solidFill>
                  <a:prstClr val="black"/>
                </a:solidFill>
              </a:rPr>
              <a:t> </a:t>
            </a:r>
            <a:r>
              <a:rPr lang="en-US" sz="2200" dirty="0" err="1">
                <a:solidFill>
                  <a:prstClr val="black"/>
                </a:solidFill>
              </a:rPr>
              <a:t>lý</a:t>
            </a:r>
            <a:r>
              <a:rPr lang="en-US" sz="2200" dirty="0">
                <a:solidFill>
                  <a:prstClr val="black"/>
                </a:solidFill>
              </a:rPr>
              <a:t> logic.</a:t>
            </a: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</a:rPr>
              <a:t>trữ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 descr="Screens screenshot of a video game&#10;&#10;Description automatically generated">
            <a:extLst>
              <a:ext uri="{FF2B5EF4-FFF2-40B4-BE49-F238E27FC236}">
                <a16:creationId xmlns:a16="http://schemas.microsoft.com/office/drawing/2014/main" id="{4F1717E6-E032-879D-0098-79E5497A2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80" y="2120467"/>
            <a:ext cx="2938516" cy="3857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4BAECC-D06A-4CCC-BA69-70FAB658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511" y="1169241"/>
            <a:ext cx="1718210" cy="1139886"/>
          </a:xfrm>
          <a:prstGeom prst="rect">
            <a:avLst/>
          </a:prstGeom>
        </p:spPr>
      </p:pic>
      <p:pic>
        <p:nvPicPr>
          <p:cNvPr id="11" name="Picture 10" descr="A cartoon of a person and a sleeping elephant&#10;&#10;Description automatically generated">
            <a:extLst>
              <a:ext uri="{FF2B5EF4-FFF2-40B4-BE49-F238E27FC236}">
                <a16:creationId xmlns:a16="http://schemas.microsoft.com/office/drawing/2014/main" id="{A0E523DA-684D-83A6-1917-82DEA2550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086" y="2568003"/>
            <a:ext cx="2309060" cy="1120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01126E-0E91-5EC2-A501-801CC3224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175" y="3947117"/>
            <a:ext cx="3795089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5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đối</a:t>
            </a:r>
            <a:r>
              <a:rPr lang="en-US" sz="3200" dirty="0"/>
              <a:t> </a:t>
            </a:r>
            <a:r>
              <a:rPr lang="en-US" sz="3200" dirty="0" err="1"/>
              <a:t>tượng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8D456AC-3DFB-E968-4232-A081B2AF73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982494"/>
            <a:ext cx="11664888" cy="499527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vật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xấu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E253805-9414-FB6D-80FA-340DD017B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9" y="1761463"/>
            <a:ext cx="2232922" cy="2556535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D47A33-FD75-63C4-9DC4-F6A80990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11" y="1772397"/>
            <a:ext cx="2391876" cy="2556535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A7B8195-CE9E-A7C2-0FD7-22EB875B4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17" y="1750529"/>
            <a:ext cx="2194903" cy="2567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A59C7-E72D-6DCA-10DC-BBE6A512A891}"/>
              </a:ext>
            </a:extLst>
          </p:cNvPr>
          <p:cNvSpPr txBox="1"/>
          <p:nvPr/>
        </p:nvSpPr>
        <p:spPr>
          <a:xfrm>
            <a:off x="1129603" y="4390888"/>
            <a:ext cx="82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EE930-F4B2-37FF-1257-9BB880453BC0}"/>
              </a:ext>
            </a:extLst>
          </p:cNvPr>
          <p:cNvSpPr txBox="1"/>
          <p:nvPr/>
        </p:nvSpPr>
        <p:spPr>
          <a:xfrm>
            <a:off x="4523463" y="4390888"/>
            <a:ext cx="82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859EA-2AE0-E872-AAEC-C3B1B73239F0}"/>
              </a:ext>
            </a:extLst>
          </p:cNvPr>
          <p:cNvSpPr txBox="1"/>
          <p:nvPr/>
        </p:nvSpPr>
        <p:spPr>
          <a:xfrm>
            <a:off x="7509911" y="4390888"/>
            <a:ext cx="82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Gaius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6B01E6E3-D79B-3A06-6F4B-0501A6AE0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09" y="4974766"/>
            <a:ext cx="2491956" cy="1074513"/>
          </a:xfrm>
          <a:prstGeom prst="rect">
            <a:avLst/>
          </a:prstGeom>
        </p:spPr>
      </p:pic>
      <p:pic>
        <p:nvPicPr>
          <p:cNvPr id="18" name="Picture 17" descr="A circle with arrows and symbols&#10;&#10;Description automatically generated with medium confidence">
            <a:extLst>
              <a:ext uri="{FF2B5EF4-FFF2-40B4-BE49-F238E27FC236}">
                <a16:creationId xmlns:a16="http://schemas.microsoft.com/office/drawing/2014/main" id="{410E6273-14D0-36E4-AB93-92D88AC76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31" y="1761463"/>
            <a:ext cx="2572292" cy="21069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583CCF-C545-F33E-5883-48A1FA1DD54E}"/>
              </a:ext>
            </a:extLst>
          </p:cNvPr>
          <p:cNvSpPr txBox="1"/>
          <p:nvPr/>
        </p:nvSpPr>
        <p:spPr>
          <a:xfrm>
            <a:off x="9971779" y="4021556"/>
            <a:ext cx="14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7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đối</a:t>
            </a:r>
            <a:r>
              <a:rPr lang="en-US" sz="3200" dirty="0"/>
              <a:t> </a:t>
            </a:r>
            <a:r>
              <a:rPr lang="en-US" sz="3200" dirty="0" err="1"/>
              <a:t>tượng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8D456AC-3DFB-E968-4232-A081B2AF73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982494"/>
            <a:ext cx="11664888" cy="499527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Item normal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Item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5A1692-7C9E-4E5D-D94C-10EF226A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76" y="4160046"/>
            <a:ext cx="745344" cy="7453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A116FF-388B-7B5F-23FB-22A7C1068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16" y="1614964"/>
            <a:ext cx="608546" cy="7053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A97BE9-670A-C5D7-23B4-FA04AE0D0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340" y="1578432"/>
            <a:ext cx="838661" cy="7418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C4818E-7131-14C2-F8B4-7A0DBA246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719" y="1623079"/>
            <a:ext cx="728234" cy="6972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CA30AF-29A1-3791-6CB9-309F3072F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1039" y="1607373"/>
            <a:ext cx="676926" cy="7201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D70714-ED21-09D9-34DE-7F99F5E73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7546" y="1557237"/>
            <a:ext cx="651804" cy="763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1648E9-335B-45BA-D432-AB5E70A93D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0412" y="1578839"/>
            <a:ext cx="697246" cy="7783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476FC4-A89B-67A7-B529-64A76E9E4A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5026" y="4160046"/>
            <a:ext cx="777060" cy="7453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0A0E34-5CE6-4D19-7F2E-F481FA64E6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1946" y="4138130"/>
            <a:ext cx="721190" cy="7518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697A53-50CF-2FA9-7240-7E00FAE4A3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8253" y="4164091"/>
            <a:ext cx="673677" cy="74534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CB7A54-2573-985C-3090-1E428261D864}"/>
              </a:ext>
            </a:extLst>
          </p:cNvPr>
          <p:cNvSpPr txBox="1"/>
          <p:nvPr/>
        </p:nvSpPr>
        <p:spPr>
          <a:xfrm>
            <a:off x="591543" y="2386993"/>
            <a:ext cx="82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Máu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CAAB2-A6D1-5860-DF5E-2371EE6AD145}"/>
              </a:ext>
            </a:extLst>
          </p:cNvPr>
          <p:cNvSpPr txBox="1"/>
          <p:nvPr/>
        </p:nvSpPr>
        <p:spPr>
          <a:xfrm>
            <a:off x="1777696" y="2386993"/>
            <a:ext cx="142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35DFF0-A363-EA23-8BEF-90B45F2E13C6}"/>
              </a:ext>
            </a:extLst>
          </p:cNvPr>
          <p:cNvSpPr txBox="1"/>
          <p:nvPr/>
        </p:nvSpPr>
        <p:spPr>
          <a:xfrm>
            <a:off x="3296734" y="2386993"/>
            <a:ext cx="171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Sách</a:t>
            </a:r>
            <a:r>
              <a:rPr lang="en-US" dirty="0"/>
              <a:t> ma thuật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CD49C4-D484-6715-D607-E876DFB5EE67}"/>
              </a:ext>
            </a:extLst>
          </p:cNvPr>
          <p:cNvSpPr txBox="1"/>
          <p:nvPr/>
        </p:nvSpPr>
        <p:spPr>
          <a:xfrm>
            <a:off x="5362474" y="2386993"/>
            <a:ext cx="75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Kiếm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1B8F95-2CEF-393F-84B3-46FB28D3EE7A}"/>
              </a:ext>
            </a:extLst>
          </p:cNvPr>
          <p:cNvSpPr txBox="1"/>
          <p:nvPr/>
        </p:nvSpPr>
        <p:spPr>
          <a:xfrm>
            <a:off x="6869838" y="2407533"/>
            <a:ext cx="75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Khiên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688B3A-F7FB-C0A1-A454-5B3D00BF1D90}"/>
              </a:ext>
            </a:extLst>
          </p:cNvPr>
          <p:cNvSpPr txBox="1"/>
          <p:nvPr/>
        </p:nvSpPr>
        <p:spPr>
          <a:xfrm>
            <a:off x="8086350" y="2365495"/>
            <a:ext cx="142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dược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A5CD7D-32F8-A1DD-7343-86926969F3F9}"/>
              </a:ext>
            </a:extLst>
          </p:cNvPr>
          <p:cNvSpPr txBox="1"/>
          <p:nvPr/>
        </p:nvSpPr>
        <p:spPr>
          <a:xfrm>
            <a:off x="1051867" y="4973956"/>
            <a:ext cx="133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Bom </a:t>
            </a:r>
            <a:r>
              <a:rPr lang="en-US" dirty="0" err="1"/>
              <a:t>nổ</a:t>
            </a:r>
            <a:r>
              <a:rPr lang="en-US" dirty="0"/>
              <a:t> </a:t>
            </a:r>
            <a:r>
              <a:rPr lang="en-US" dirty="0" err="1"/>
              <a:t>dọc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EC3080-2335-C3FB-ABD0-9E13DC851998}"/>
              </a:ext>
            </a:extLst>
          </p:cNvPr>
          <p:cNvSpPr txBox="1"/>
          <p:nvPr/>
        </p:nvSpPr>
        <p:spPr>
          <a:xfrm>
            <a:off x="2760953" y="4962202"/>
            <a:ext cx="161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Bom </a:t>
            </a:r>
            <a:r>
              <a:rPr lang="en-US" dirty="0" err="1"/>
              <a:t>nổ</a:t>
            </a:r>
            <a:r>
              <a:rPr lang="en-US" dirty="0"/>
              <a:t> </a:t>
            </a:r>
            <a:r>
              <a:rPr lang="en-US" dirty="0" err="1"/>
              <a:t>ngang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F36FDF-5F5D-C6D4-CB40-6A9C5BC50309}"/>
              </a:ext>
            </a:extLst>
          </p:cNvPr>
          <p:cNvSpPr txBox="1"/>
          <p:nvPr/>
        </p:nvSpPr>
        <p:spPr>
          <a:xfrm>
            <a:off x="4922332" y="4962202"/>
            <a:ext cx="161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Bom </a:t>
            </a:r>
            <a:r>
              <a:rPr lang="en-US" dirty="0" err="1"/>
              <a:t>nổ</a:t>
            </a:r>
            <a:r>
              <a:rPr lang="en-US" dirty="0"/>
              <a:t> 3x3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311196-B428-62A5-5680-7A08BA25D6FB}"/>
              </a:ext>
            </a:extLst>
          </p:cNvPr>
          <p:cNvSpPr txBox="1"/>
          <p:nvPr/>
        </p:nvSpPr>
        <p:spPr>
          <a:xfrm>
            <a:off x="7053448" y="4953887"/>
            <a:ext cx="161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 </a:t>
            </a:r>
            <a:r>
              <a:rPr lang="en-US" dirty="0" err="1"/>
              <a:t>châm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7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AFAB20DB-46AE-10D2-AB25-9FC64E5A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2" y="930453"/>
            <a:ext cx="8820468" cy="4920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Phân</a:t>
            </a:r>
            <a:r>
              <a:rPr lang="en-US" sz="3200" dirty="0"/>
              <a:t> </a:t>
            </a:r>
            <a:r>
              <a:rPr lang="en-US" sz="3200" dirty="0" err="1"/>
              <a:t>tích</a:t>
            </a:r>
            <a:r>
              <a:rPr lang="en-US" sz="3200" dirty="0"/>
              <a:t>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CE075-B707-5EDE-18E6-F90607BD05B5}"/>
              </a:ext>
            </a:extLst>
          </p:cNvPr>
          <p:cNvSpPr txBox="1"/>
          <p:nvPr/>
        </p:nvSpPr>
        <p:spPr>
          <a:xfrm>
            <a:off x="4826648" y="5759483"/>
            <a:ext cx="379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use-case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4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34B93713B2EA42AEFD5877DAC8A95D" ma:contentTypeVersion="5" ma:contentTypeDescription="Create a new document." ma:contentTypeScope="" ma:versionID="3fc2eb2d883ce3c0fe67a5552b636c3e">
  <xsd:schema xmlns:xsd="http://www.w3.org/2001/XMLSchema" xmlns:xs="http://www.w3.org/2001/XMLSchema" xmlns:p="http://schemas.microsoft.com/office/2006/metadata/properties" xmlns:ns2="93669c47-21d9-4826-9eaa-ce3b4a63ca3c" targetNamespace="http://schemas.microsoft.com/office/2006/metadata/properties" ma:root="true" ma:fieldsID="6d533ef178d9c97317b454cab3c34992" ns2:_="">
    <xsd:import namespace="93669c47-21d9-4826-9eaa-ce3b4a63ca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669c47-21d9-4826-9eaa-ce3b4a63ca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F77CA2-1F08-4E62-8C2E-4011BC9C366F}"/>
</file>

<file path=customXml/itemProps2.xml><?xml version="1.0" encoding="utf-8"?>
<ds:datastoreItem xmlns:ds="http://schemas.openxmlformats.org/officeDocument/2006/customXml" ds:itemID="{FD599C22-3CD2-4265-B5ED-12D812E248C0}"/>
</file>

<file path=customXml/itemProps3.xml><?xml version="1.0" encoding="utf-8"?>
<ds:datastoreItem xmlns:ds="http://schemas.openxmlformats.org/officeDocument/2006/customXml" ds:itemID="{BDB4120F-F7FF-44D3-B5B0-3301561F19D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2053</TotalTime>
  <Words>626</Words>
  <Application>Microsoft Office PowerPoint</Application>
  <PresentationFormat>Widescreen</PresentationFormat>
  <Paragraphs>136</Paragraphs>
  <Slides>16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</vt:lpstr>
      <vt:lpstr>Wingdings</vt:lpstr>
      <vt:lpstr>Office Theme</vt:lpstr>
      <vt:lpstr>PowerPoint Presentation</vt:lpstr>
      <vt:lpstr>Trailer</vt:lpstr>
      <vt:lpstr>PowerPoint Presentation</vt:lpstr>
      <vt:lpstr>Nội dung chính</vt:lpstr>
      <vt:lpstr>Đặt vấn đề</vt:lpstr>
      <vt:lpstr>Yêu cầu trò chơi</vt:lpstr>
      <vt:lpstr>Các đối tượng trong game</vt:lpstr>
      <vt:lpstr>Các đối tượng trong game</vt:lpstr>
      <vt:lpstr>Phân tích chức năng</vt:lpstr>
      <vt:lpstr>Thiết kế dữ liệu</vt:lpstr>
      <vt:lpstr>Thiết kế hoạt động</vt:lpstr>
      <vt:lpstr>Xây dựng phần mềm</vt:lpstr>
      <vt:lpstr>Kết quả</vt:lpstr>
      <vt:lpstr>Kết luận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DONG DUY TIEN 20194381</cp:lastModifiedBy>
  <cp:revision>38</cp:revision>
  <dcterms:created xsi:type="dcterms:W3CDTF">2021-05-28T04:32:29Z</dcterms:created>
  <dcterms:modified xsi:type="dcterms:W3CDTF">2023-08-16T05:18:09Z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0x0101004E34B93713B2EA42AEFD5877DAC8A95D</vt:lpwstr>
  </property>
</Properties>
</file>